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265" r:id="rId10"/>
    <p:sldId id="268" r:id="rId11"/>
    <p:sldId id="269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480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874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080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053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982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33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444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110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403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958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735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4000">
              <a:schemeClr val="bg2">
                <a:lumMod val="79000"/>
              </a:schemeClr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FE8A1-7DDB-474C-A338-94E544781D76}" type="datetimeFigureOut">
              <a:rPr lang="hu-HU" smtClean="0"/>
              <a:t>2023. 04. 20.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CE28C-F606-4863-AB74-C1A1A9BC79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26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85900" y="1322388"/>
            <a:ext cx="9144000" cy="2387600"/>
          </a:xfrm>
        </p:spPr>
        <p:txBody>
          <a:bodyPr/>
          <a:lstStyle/>
          <a:p>
            <a:r>
              <a:rPr lang="hu-HU" dirty="0" smtClean="0"/>
              <a:t>Webáruház</a:t>
            </a:r>
            <a:br>
              <a:rPr lang="hu-HU" dirty="0" smtClean="0"/>
            </a:br>
            <a:r>
              <a:rPr lang="hu-HU" sz="2800" dirty="0" smtClean="0"/>
              <a:t>Kordics Balázs, Szabó Máté</a:t>
            </a:r>
            <a:br>
              <a:rPr lang="hu-HU" sz="2800" dirty="0" smtClean="0"/>
            </a:br>
            <a:r>
              <a:rPr lang="hu-HU" sz="2800" dirty="0" smtClean="0"/>
              <a:t>2023.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363240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3" y="152228"/>
            <a:ext cx="8006992" cy="4092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6564575" y="4444427"/>
            <a:ext cx="45968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/>
              <a:t>Admin felület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Törlés, Módosítás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Megrendelések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Új áru felvétele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Kereső</a:t>
            </a:r>
          </a:p>
        </p:txBody>
      </p:sp>
    </p:spTree>
    <p:extLst>
      <p:ext uri="{BB962C8B-B14F-4D97-AF65-F5344CB8AC3E}">
        <p14:creationId xmlns:p14="http://schemas.microsoft.com/office/powerpoint/2010/main" val="41858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82" y="105915"/>
            <a:ext cx="8749893" cy="3175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546627" y="927172"/>
            <a:ext cx="45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Státusz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2" y="2466975"/>
            <a:ext cx="4060483" cy="4181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zövegdoboz 6"/>
          <p:cNvSpPr txBox="1"/>
          <p:nvPr/>
        </p:nvSpPr>
        <p:spPr>
          <a:xfrm>
            <a:off x="4873810" y="3812121"/>
            <a:ext cx="4596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Új áru felvitele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módosítás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410" y="2676525"/>
            <a:ext cx="3718526" cy="4086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961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95249"/>
            <a:ext cx="7035828" cy="3562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9" y="3180722"/>
            <a:ext cx="7105444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zövegdoboz 5"/>
          <p:cNvSpPr txBox="1"/>
          <p:nvPr/>
        </p:nvSpPr>
        <p:spPr>
          <a:xfrm>
            <a:off x="564968" y="416777"/>
            <a:ext cx="41118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 smtClean="0"/>
              <a:t>Fő oldal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Navigációs menü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Lapozó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  <p:sp>
        <p:nvSpPr>
          <p:cNvPr id="7" name="Szövegdoboz 6"/>
          <p:cNvSpPr txBox="1"/>
          <p:nvPr/>
        </p:nvSpPr>
        <p:spPr>
          <a:xfrm>
            <a:off x="7784918" y="3845777"/>
            <a:ext cx="41403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Navigációs ablakok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Kapcsolat</a:t>
            </a: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smtClean="0"/>
              <a:t>Lábjegyzet</a:t>
            </a: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209728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72" y="96059"/>
            <a:ext cx="702111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2" y="3198750"/>
            <a:ext cx="704296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zövegdoboz 8"/>
          <p:cNvSpPr txBox="1"/>
          <p:nvPr/>
        </p:nvSpPr>
        <p:spPr>
          <a:xfrm>
            <a:off x="1403168" y="1286684"/>
            <a:ext cx="4111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 smtClean="0"/>
              <a:t>Galéria</a:t>
            </a: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110773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05" y="89862"/>
            <a:ext cx="716208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4" y="3204538"/>
            <a:ext cx="7196320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zövegdoboz 6"/>
          <p:cNvSpPr txBox="1"/>
          <p:nvPr/>
        </p:nvSpPr>
        <p:spPr>
          <a:xfrm>
            <a:off x="1403168" y="1286684"/>
            <a:ext cx="4111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 smtClean="0"/>
              <a:t>Webshop</a:t>
            </a:r>
            <a:endParaRPr lang="hu-HU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135241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55" y="493489"/>
            <a:ext cx="3591426" cy="2562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14" y="4143186"/>
            <a:ext cx="3208544" cy="256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zövegdoboz 6"/>
          <p:cNvSpPr txBox="1"/>
          <p:nvPr/>
        </p:nvSpPr>
        <p:spPr>
          <a:xfrm>
            <a:off x="5765618" y="943784"/>
            <a:ext cx="4111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Felhasználónév kiíratása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Kilépés, Belépés, Regisztráció 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47" y="2197029"/>
            <a:ext cx="3524742" cy="1743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zövegdoboz 8"/>
          <p:cNvSpPr txBox="1"/>
          <p:nvPr/>
        </p:nvSpPr>
        <p:spPr>
          <a:xfrm>
            <a:off x="1819252" y="4824622"/>
            <a:ext cx="453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Felhasználó adatai módosítása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Rendelések megjelenítése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400" dirty="0" smtClean="0"/>
          </a:p>
        </p:txBody>
      </p:sp>
    </p:spTree>
    <p:extLst>
      <p:ext uri="{BB962C8B-B14F-4D97-AF65-F5344CB8AC3E}">
        <p14:creationId xmlns:p14="http://schemas.microsoft.com/office/powerpoint/2010/main" val="388474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2" y="304800"/>
            <a:ext cx="6624218" cy="30388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1076302" y="3896322"/>
            <a:ext cx="453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Kosár tartalma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törlés funkciók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Megrendelés 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2915813"/>
            <a:ext cx="4752975" cy="2959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229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5737043" y="447375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Belépés, Hibaüzenet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4786039" y="4734734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Regisztráció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358227"/>
            <a:ext cx="4920155" cy="3333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522321"/>
            <a:ext cx="4359457" cy="52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2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67" y="174885"/>
            <a:ext cx="9314055" cy="3275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zövegdoboz 5"/>
          <p:cNvSpPr txBox="1"/>
          <p:nvPr/>
        </p:nvSpPr>
        <p:spPr>
          <a:xfrm>
            <a:off x="83499" y="174885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Megrendelések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5622743" y="4516514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Adatok módosítása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31" y="4034348"/>
            <a:ext cx="3243719" cy="2662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zövegdoboz 8"/>
          <p:cNvSpPr txBox="1"/>
          <p:nvPr/>
        </p:nvSpPr>
        <p:spPr>
          <a:xfrm>
            <a:off x="365640" y="3572683"/>
            <a:ext cx="41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Jelszó módosítása, ellenőrzés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392" y="3019090"/>
            <a:ext cx="3103451" cy="3486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356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88" y="423239"/>
            <a:ext cx="7219287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4103681" y="4587302"/>
            <a:ext cx="45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/>
              <a:t>Termékek, oldal menü, kereső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6" y="1948064"/>
            <a:ext cx="3284640" cy="4624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152" y="2119514"/>
            <a:ext cx="2372273" cy="4618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8623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61</Words>
  <Application>Microsoft Office PowerPoint</Application>
  <PresentationFormat>Szélesvásznú</PresentationFormat>
  <Paragraphs>31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Office-téma</vt:lpstr>
      <vt:lpstr>Webáruház Kordics Balázs, Szabó Máté 2023.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Webáruház Kordics Balázs, Szabó Máté 2023.</dc:title>
  <dc:creator>Szabó Máté</dc:creator>
  <cp:lastModifiedBy>Szabó Máté</cp:lastModifiedBy>
  <cp:revision>11</cp:revision>
  <dcterms:created xsi:type="dcterms:W3CDTF">2023-04-20T06:11:01Z</dcterms:created>
  <dcterms:modified xsi:type="dcterms:W3CDTF">2023-04-20T09:54:47Z</dcterms:modified>
</cp:coreProperties>
</file>